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25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3959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10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175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7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073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207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765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1517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5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866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2AAF4-3C24-43AB-B553-D8237E2FBE19}" type="datetimeFigureOut">
              <a:rPr lang="it-IT" smtClean="0"/>
              <a:t>04/05/2019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185CA-CF97-4992-BFF8-B25FB39A5ED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66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59" y="1807455"/>
            <a:ext cx="6733341" cy="330545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3309871" y="2021983"/>
            <a:ext cx="16226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‘il cubo grande’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443211" y="3193961"/>
            <a:ext cx="13394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‘il tetraedro’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962918" y="3438659"/>
            <a:ext cx="163987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it-IT" dirty="0" smtClean="0"/>
              <a:t>‘il cubo piccolo’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62575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1</cp:revision>
  <dcterms:created xsi:type="dcterms:W3CDTF">2019-05-04T18:59:15Z</dcterms:created>
  <dcterms:modified xsi:type="dcterms:W3CDTF">2019-05-04T18:59:38Z</dcterms:modified>
</cp:coreProperties>
</file>